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0" r:id="rId4"/>
    <p:sldId id="259" r:id="rId5"/>
    <p:sldId id="268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C6F6D8-A1A3-49AA-AAC9-24195CD56A09}" type="datetimeFigureOut">
              <a:rPr lang="en-US" smtClean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1A5A0A8-2674-4497-A932-52F1676F9D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Juvenile Delinquency</a:t>
            </a:r>
            <a:br>
              <a:rPr lang="en-US" sz="4400" dirty="0" smtClean="0"/>
            </a:br>
            <a:r>
              <a:rPr lang="hi-IN" sz="4400" b="1" dirty="0" smtClean="0">
                <a:latin typeface="Kruti Dev 010" pitchFamily="2" charset="0"/>
              </a:rPr>
              <a:t> बाल अपराध</a:t>
            </a:r>
            <a:endParaRPr lang="en-US" sz="4400" b="1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64820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400" dirty="0" smtClean="0"/>
              <a:t>Dr. </a:t>
            </a:r>
            <a:r>
              <a:rPr lang="en-US" sz="3400" dirty="0" err="1" smtClean="0"/>
              <a:t>Archana</a:t>
            </a:r>
            <a:r>
              <a:rPr lang="en-US" sz="3400" dirty="0" smtClean="0"/>
              <a:t> </a:t>
            </a:r>
            <a:r>
              <a:rPr lang="en-US" sz="3400" dirty="0" err="1" smtClean="0"/>
              <a:t>Mishra</a:t>
            </a:r>
            <a:endParaRPr lang="en-US" sz="3400" dirty="0" smtClean="0"/>
          </a:p>
          <a:p>
            <a:r>
              <a:rPr lang="en-US" sz="3200" dirty="0" smtClean="0"/>
              <a:t>M.A. Sociology</a:t>
            </a:r>
          </a:p>
          <a:p>
            <a:r>
              <a:rPr lang="en-US" sz="2400" dirty="0" smtClean="0"/>
              <a:t>Shia PG College, </a:t>
            </a:r>
            <a:r>
              <a:rPr lang="en-US" sz="2400" dirty="0" err="1" smtClean="0"/>
              <a:t>Lucknow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516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Juvenile Delinquency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710588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844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Delinquency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Juvenile is a boy or a girl who has not completed 18 years.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Juvenile Justice Act 2015 allows for juvenile of 16 years or older to be trial as adult for offences like rape &amp; murder.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Delinquency – Deviation from normal youthful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Includes habitually disobedient, those who desert their homes &amp; indulge in Anti-social activities.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Deliquent</a:t>
            </a:r>
            <a:r>
              <a:rPr lang="en-US" dirty="0" smtClean="0"/>
              <a:t>- A child who has committed an offence.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08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Incedence</a:t>
            </a:r>
            <a:r>
              <a:rPr lang="en-US" dirty="0" smtClean="0"/>
              <a:t> &amp;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Highest </a:t>
            </a:r>
            <a:r>
              <a:rPr lang="en-US" dirty="0" err="1" smtClean="0"/>
              <a:t>incedence</a:t>
            </a:r>
            <a:r>
              <a:rPr lang="en-US" dirty="0" smtClean="0"/>
              <a:t> found in children aged above 15 years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Causes: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Biological causes :</a:t>
            </a:r>
            <a:r>
              <a:rPr lang="en-US" dirty="0" smtClean="0"/>
              <a:t> Hereditary defects, Glandular imbalance, Extra Y Chromosomes (</a:t>
            </a:r>
            <a:r>
              <a:rPr lang="en-US" dirty="0" err="1" smtClean="0"/>
              <a:t>XXY</a:t>
            </a:r>
            <a:r>
              <a:rPr lang="en-US" dirty="0" smtClean="0"/>
              <a:t> men) etc.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Social Causes : </a:t>
            </a:r>
            <a:r>
              <a:rPr lang="en-US" dirty="0" smtClean="0"/>
              <a:t>Parental neglect &amp; broken homes (death of parents, separation of parents, stepmother)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Other Causes : </a:t>
            </a:r>
            <a:r>
              <a:rPr lang="en-US" dirty="0" smtClean="0"/>
              <a:t>Urbanization, Cinema’s &amp; television.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30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881307" cy="327659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Improvement of family life: </a:t>
            </a:r>
            <a:r>
              <a:rPr lang="en-US" dirty="0" smtClean="0"/>
              <a:t>Parent should be prepared for parenthood.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Schooling:  </a:t>
            </a:r>
            <a:r>
              <a:rPr lang="en-US" dirty="0" smtClean="0"/>
              <a:t>Healthy teacher student relationship.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Social welfare services : </a:t>
            </a:r>
            <a:r>
              <a:rPr lang="en-US" dirty="0" smtClean="0"/>
              <a:t>Recreation facilities &amp; counseling.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69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Criminology  Ram </a:t>
            </a:r>
            <a:r>
              <a:rPr lang="en-US" dirty="0" err="1" smtClean="0"/>
              <a:t>Ahuja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Criminology  D.S. </a:t>
            </a:r>
            <a:r>
              <a:rPr lang="en-US" dirty="0" err="1" smtClean="0"/>
              <a:t>Baghel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73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283" y="1828800"/>
            <a:ext cx="6777317" cy="350897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4268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760</TotalTime>
  <Words>191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Juvenile Delinquency  बाल अपराध</vt:lpstr>
      <vt:lpstr>Juvenile Delinquency</vt:lpstr>
      <vt:lpstr>Juvenile Delinquency</vt:lpstr>
      <vt:lpstr>Incedence &amp; Causes</vt:lpstr>
      <vt:lpstr>Preventive measures</vt:lpstr>
      <vt:lpstr>Reference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</dc:title>
  <dc:creator>Innama</dc:creator>
  <cp:lastModifiedBy>ABC</cp:lastModifiedBy>
  <cp:revision>49</cp:revision>
  <dcterms:created xsi:type="dcterms:W3CDTF">2020-11-01T13:23:06Z</dcterms:created>
  <dcterms:modified xsi:type="dcterms:W3CDTF">2022-01-10T13:16:34Z</dcterms:modified>
</cp:coreProperties>
</file>